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8" autoAdjust="0"/>
  </p:normalViewPr>
  <p:slideViewPr>
    <p:cSldViewPr snapToGrid="0">
      <p:cViewPr varScale="1">
        <p:scale>
          <a:sx n="81" d="100"/>
          <a:sy n="81" d="100"/>
        </p:scale>
        <p:origin x="7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17148-B3CF-4566-87D2-F60DB3106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CC5F03-46A9-4286-B25B-1EDC6A1B3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32FCA7-A5A0-4AAD-9E29-D95220439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7C904E-CAF7-4B3C-96A5-C57DC79C0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4A008-FA3D-4E88-902E-6DDC0604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24B8D-6EB4-48AB-9617-B15FB4B4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365950-38D0-4E05-91A5-D060B5A19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72160-CC94-4F31-A0A3-3A325E82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9CD44-3853-482A-AC60-6B5A8359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E3BFD-A434-4594-85D9-CB767FB3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2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393891-46E9-4C7E-BDD2-FD4D6047F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629069-F898-479D-8783-A005BA2B3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F696E-25B6-4357-9411-68752788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266B1C-1E27-4BC7-9F1F-C8A721F8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D138C-735A-4D07-A807-20D2B903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86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27ED7-77C7-4784-A0AD-0EA61A46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E2C86-4504-4FAA-91CB-AA2720003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E64C9-19CE-4AA0-A37C-F7369CE3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C54EE-6009-4196-86FD-3C478BB6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DA7D7-2700-4B74-B831-FB68AFA5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8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1E8FC-057C-4930-9B08-AF06610C1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F095D-299E-4DA9-8887-3828448E6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6B602-791A-400B-8631-4A292185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D05CE-B6C4-4F0E-A910-C2CE7BA22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20B8D-69AF-4E36-892B-36BCA343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6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1201-E722-4629-A6A1-2356E00C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3AE53-D7C3-4E01-8A27-0DE3F97C2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469DF0-091A-455D-BC36-91DB8F108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6286E1-F3C8-4B4E-B7E5-AA1C37B5B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90CF57-4852-4CD2-9178-6100BF60D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7AC2E3-9F8E-4BB8-9329-973CF3DA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1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FAB21-3370-42DF-83B0-ED81A912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28162F-629C-44EC-8ECF-EF459ED8B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98DBF3-E962-4F46-83F3-5789AACC5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2EBFA7-D7B6-40D4-8B80-6B375C59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AA767-0D8B-4EC6-B0D6-87F1BE756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3651EF-3052-4476-BC6D-6DAEDB1C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E4E673-5F14-43EA-8F8D-B30C3386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D4FCC8-DFCF-4E5D-B244-F61F9B1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23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489E0-56F2-421A-9B7E-D7B734C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92936F-0C2B-4B11-8059-2C510EB6C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5C8F94-ED5E-4E08-BC53-82C27515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A9973A-7350-45AC-B682-ADFFD789A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5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E00624-3D20-472A-BBDA-BA07BCE5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0DAD52-6085-436E-9134-1440DE08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CC6978-0566-4A54-B60F-0729954AC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9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0D9DA-A699-4330-9E86-017F6C84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62FF8-D58F-4335-A328-ED1BEFBF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438693-14E4-4256-B98D-B5987DBC3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D93160-57C5-4F25-BE58-0C41D1CD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EB758F-B71A-449A-8776-70FB8DCD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42B16-0156-497B-943D-EC8E8EFC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21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68A8D-16E3-4AF7-BAD6-E64C661F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4289D0-82CD-4BFA-8185-615653E1D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872046-CAB6-472F-B41D-2A0485092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B998E-D54C-48EE-9FBB-8DCD0BA3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367B70-486B-4BFD-9D8B-A39BB09B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F4811-3DE4-4322-88BB-91A63248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18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0422FF-6F8E-4537-B74E-1202FFF3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87C57-2B2F-47E4-A719-3A545481C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0B2BF-4899-43DF-9AAE-009619975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EE6EC-8204-49CE-B04A-A90501A43E72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C4BA9-53C7-465C-A763-E24D2392B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662CD2-3D93-48CF-AF59-DA5B375E3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3D433-DB92-4BD5-ACAF-B6BB65E375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3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4E2456-2A9B-4330-8A13-118F3DB3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48" y="131262"/>
            <a:ext cx="5025269" cy="672673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6F05D89-394B-45A0-99B9-308B7FFF3190}"/>
              </a:ext>
            </a:extLst>
          </p:cNvPr>
          <p:cNvSpPr/>
          <p:nvPr/>
        </p:nvSpPr>
        <p:spPr>
          <a:xfrm>
            <a:off x="5900922" y="3005991"/>
            <a:ext cx="2059574" cy="19271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8B2F29-0FAA-4619-8688-B04E92EEC103}"/>
              </a:ext>
            </a:extLst>
          </p:cNvPr>
          <p:cNvSpPr/>
          <p:nvPr/>
        </p:nvSpPr>
        <p:spPr>
          <a:xfrm>
            <a:off x="3566534" y="3000284"/>
            <a:ext cx="2141808" cy="19271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 descr="표식">
            <a:extLst>
              <a:ext uri="{FF2B5EF4-FFF2-40B4-BE49-F238E27FC236}">
                <a16:creationId xmlns:a16="http://schemas.microsoft.com/office/drawing/2014/main" id="{E6A2FF19-800A-4C77-A9F4-22975296A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7540" y="3094673"/>
            <a:ext cx="717612" cy="717612"/>
          </a:xfrm>
        </p:spPr>
      </p:pic>
      <p:pic>
        <p:nvPicPr>
          <p:cNvPr id="7" name="그래픽 6" descr="카메라">
            <a:extLst>
              <a:ext uri="{FF2B5EF4-FFF2-40B4-BE49-F238E27FC236}">
                <a16:creationId xmlns:a16="http://schemas.microsoft.com/office/drawing/2014/main" id="{DCA8A819-4DCB-4782-84CF-65918FF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9362" y="3070194"/>
            <a:ext cx="717612" cy="717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F0C6C-7C0A-4045-A091-7D3218CE0F02}"/>
              </a:ext>
            </a:extLst>
          </p:cNvPr>
          <p:cNvSpPr txBox="1"/>
          <p:nvPr/>
        </p:nvSpPr>
        <p:spPr>
          <a:xfrm>
            <a:off x="3890569" y="3787806"/>
            <a:ext cx="161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카메라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63342-4095-421E-AEE6-72390D324D59}"/>
              </a:ext>
            </a:extLst>
          </p:cNvPr>
          <p:cNvSpPr txBox="1"/>
          <p:nvPr/>
        </p:nvSpPr>
        <p:spPr>
          <a:xfrm>
            <a:off x="6214461" y="3812285"/>
            <a:ext cx="1358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8F698AE-0636-4E22-9E60-F04372BAA9DD}"/>
              </a:ext>
            </a:extLst>
          </p:cNvPr>
          <p:cNvSpPr/>
          <p:nvPr/>
        </p:nvSpPr>
        <p:spPr>
          <a:xfrm flipV="1">
            <a:off x="4890117" y="674667"/>
            <a:ext cx="1642369" cy="6179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8329C-071D-43CA-A51F-3E501D87CD86}"/>
              </a:ext>
            </a:extLst>
          </p:cNvPr>
          <p:cNvSpPr txBox="1"/>
          <p:nvPr/>
        </p:nvSpPr>
        <p:spPr>
          <a:xfrm>
            <a:off x="5160515" y="798990"/>
            <a:ext cx="10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앱 이름</a:t>
            </a:r>
          </a:p>
        </p:txBody>
      </p:sp>
    </p:spTree>
    <p:extLst>
      <p:ext uri="{BB962C8B-B14F-4D97-AF65-F5344CB8AC3E}">
        <p14:creationId xmlns:p14="http://schemas.microsoft.com/office/powerpoint/2010/main" val="425971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37B704-4358-4F2E-A67E-72CADC4D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15" y="163242"/>
            <a:ext cx="5025269" cy="67267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56B93A-C225-49B5-B87A-E0540DA07EBE}"/>
              </a:ext>
            </a:extLst>
          </p:cNvPr>
          <p:cNvSpPr/>
          <p:nvPr/>
        </p:nvSpPr>
        <p:spPr>
          <a:xfrm>
            <a:off x="4287915" y="1562470"/>
            <a:ext cx="3080551" cy="38174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470A0-E47A-4FCC-AC1C-CAAE35703210}"/>
              </a:ext>
            </a:extLst>
          </p:cNvPr>
          <p:cNvSpPr txBox="1"/>
          <p:nvPr/>
        </p:nvSpPr>
        <p:spPr>
          <a:xfrm>
            <a:off x="4403323" y="1574878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석촌호수</a:t>
            </a:r>
            <a:r>
              <a:rPr lang="en-US" altLang="ko-KR" dirty="0"/>
              <a:t>, </a:t>
            </a:r>
            <a:r>
              <a:rPr lang="ko-KR" altLang="en-US" dirty="0"/>
              <a:t>잠실</a:t>
            </a:r>
          </a:p>
        </p:txBody>
      </p:sp>
      <p:pic>
        <p:nvPicPr>
          <p:cNvPr id="10" name="그래픽 9" descr="지구본: 아메리카">
            <a:extLst>
              <a:ext uri="{FF2B5EF4-FFF2-40B4-BE49-F238E27FC236}">
                <a16:creationId xmlns:a16="http://schemas.microsoft.com/office/drawing/2014/main" id="{DF2B729C-3109-4344-9327-68AB346AE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6480" y="1491450"/>
            <a:ext cx="523780" cy="523780"/>
          </a:xfrm>
          <a:prstGeom prst="rect">
            <a:avLst/>
          </a:prstGeom>
        </p:spPr>
      </p:pic>
      <p:pic>
        <p:nvPicPr>
          <p:cNvPr id="11" name="그래픽 10" descr="돋보기">
            <a:extLst>
              <a:ext uri="{FF2B5EF4-FFF2-40B4-BE49-F238E27FC236}">
                <a16:creationId xmlns:a16="http://schemas.microsoft.com/office/drawing/2014/main" id="{F64BEB31-FB89-444A-82AF-12D093886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5604" y="1562470"/>
            <a:ext cx="381740" cy="381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A3E53F-3479-40D1-8582-4E9107D9D0F0}"/>
              </a:ext>
            </a:extLst>
          </p:cNvPr>
          <p:cNvSpPr txBox="1"/>
          <p:nvPr/>
        </p:nvSpPr>
        <p:spPr>
          <a:xfrm>
            <a:off x="3999390" y="2467992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가고 싶은 지역명을 검색하세요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E37EF-7212-4ED9-B405-7A807E32DD71}"/>
              </a:ext>
            </a:extLst>
          </p:cNvPr>
          <p:cNvSpPr txBox="1"/>
          <p:nvPr/>
        </p:nvSpPr>
        <p:spPr>
          <a:xfrm>
            <a:off x="719091" y="781235"/>
            <a:ext cx="210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선택한 경우</a:t>
            </a:r>
          </a:p>
        </p:txBody>
      </p:sp>
    </p:spTree>
    <p:extLst>
      <p:ext uri="{BB962C8B-B14F-4D97-AF65-F5344CB8AC3E}">
        <p14:creationId xmlns:p14="http://schemas.microsoft.com/office/powerpoint/2010/main" val="263780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8676F7-306B-4174-8B13-440134F7D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348" y="131262"/>
            <a:ext cx="5025269" cy="6726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7763C8-7E52-444C-9F4F-24ADAE41B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313" y="559292"/>
            <a:ext cx="4572000" cy="60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40F3B8-2AD6-47C2-BC24-919DC3D2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15" y="163242"/>
            <a:ext cx="5025269" cy="6726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70407C-5E9A-4279-981A-321DEC902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4" y="828675"/>
            <a:ext cx="2405571" cy="2713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36D946-40FE-44E3-8AC6-62F8050CD4DA}"/>
              </a:ext>
            </a:extLst>
          </p:cNvPr>
          <p:cNvSpPr txBox="1"/>
          <p:nvPr/>
        </p:nvSpPr>
        <p:spPr>
          <a:xfrm>
            <a:off x="514905" y="1020932"/>
            <a:ext cx="231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곳을 선택한 경우</a:t>
            </a:r>
            <a:r>
              <a:rPr lang="en-US" altLang="ko-KR" dirty="0"/>
              <a:t>, </a:t>
            </a:r>
            <a:r>
              <a:rPr lang="ko-KR" altLang="en-US" dirty="0"/>
              <a:t>그 곳의 배경과 </a:t>
            </a:r>
            <a:endParaRPr lang="en-US" altLang="ko-KR" dirty="0"/>
          </a:p>
          <a:p>
            <a:r>
              <a:rPr lang="ko-KR" altLang="en-US" dirty="0" err="1"/>
              <a:t>포토존을</a:t>
            </a:r>
            <a:r>
              <a:rPr lang="ko-KR" altLang="en-US" dirty="0"/>
              <a:t>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사진은 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993705-6274-43C4-A994-63F21FF7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20038" y="1083270"/>
            <a:ext cx="2741607" cy="22324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EFEC73-05D6-4DDB-ACC2-8EC06FD92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171520" y="3839735"/>
            <a:ext cx="3000655" cy="24055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A339DB-E389-4722-A307-1C6073570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490514" y="3954401"/>
            <a:ext cx="3000656" cy="22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BB88FEA-8394-44FD-8F61-A4F33D80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334" y="355106"/>
            <a:ext cx="3888419" cy="6205491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2270BD-12DA-4C7F-A0FC-4F0AD7B2A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6377" y="798990"/>
            <a:ext cx="3559539" cy="5395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10994-61B0-40D2-92D5-153044154329}"/>
              </a:ext>
            </a:extLst>
          </p:cNvPr>
          <p:cNvSpPr txBox="1"/>
          <p:nvPr/>
        </p:nvSpPr>
        <p:spPr>
          <a:xfrm>
            <a:off x="186431" y="798990"/>
            <a:ext cx="3231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</a:t>
            </a:r>
            <a:endParaRPr lang="en-US" altLang="ko-KR" dirty="0"/>
          </a:p>
          <a:p>
            <a:r>
              <a:rPr lang="ko-KR" altLang="en-US" dirty="0"/>
              <a:t>선택할 경우</a:t>
            </a:r>
            <a:r>
              <a:rPr lang="en-US" altLang="ko-KR" dirty="0"/>
              <a:t>, </a:t>
            </a:r>
            <a:r>
              <a:rPr lang="ko-KR" altLang="en-US" dirty="0"/>
              <a:t>근처 가까운 </a:t>
            </a:r>
            <a:endParaRPr lang="en-US" altLang="ko-KR" dirty="0"/>
          </a:p>
          <a:p>
            <a:r>
              <a:rPr lang="ko-KR" altLang="en-US" dirty="0" err="1"/>
              <a:t>포토존</a:t>
            </a:r>
            <a:r>
              <a:rPr lang="ko-KR" altLang="en-US" dirty="0"/>
              <a:t> 추천 </a:t>
            </a:r>
            <a:r>
              <a:rPr lang="en-US" altLang="ko-KR" dirty="0"/>
              <a:t>(</a:t>
            </a:r>
            <a:r>
              <a:rPr lang="ko-KR" altLang="en-US" dirty="0"/>
              <a:t>설문조사에서</a:t>
            </a:r>
            <a:r>
              <a:rPr lang="en-US" altLang="ko-KR" dirty="0"/>
              <a:t>,</a:t>
            </a:r>
            <a:r>
              <a:rPr lang="ko-KR" altLang="en-US" dirty="0"/>
              <a:t>여행경로에 </a:t>
            </a:r>
            <a:r>
              <a:rPr lang="ko-KR" altLang="en-US" dirty="0" err="1"/>
              <a:t>포토존이</a:t>
            </a:r>
            <a:r>
              <a:rPr lang="ko-KR" altLang="en-US" dirty="0"/>
              <a:t> 있으면 찍는 사람이 많았으므로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41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74627B-79CD-449C-9EEE-1641418B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26" y="302349"/>
            <a:ext cx="4181383" cy="6240494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26F4F0-D303-4809-BE4E-95E3FF457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0047" y="754601"/>
            <a:ext cx="3843589" cy="5440117"/>
          </a:xfrm>
          <a:prstGeom prst="rect">
            <a:avLst/>
          </a:prstGeom>
        </p:spPr>
      </p:pic>
      <p:pic>
        <p:nvPicPr>
          <p:cNvPr id="7" name="그래픽 6" descr="돋보기">
            <a:extLst>
              <a:ext uri="{FF2B5EF4-FFF2-40B4-BE49-F238E27FC236}">
                <a16:creationId xmlns:a16="http://schemas.microsoft.com/office/drawing/2014/main" id="{1530B4E7-0727-4AC4-A4FA-92513D137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1071" y="754601"/>
            <a:ext cx="479395" cy="479395"/>
          </a:xfrm>
          <a:prstGeom prst="rect">
            <a:avLst/>
          </a:prstGeom>
        </p:spPr>
      </p:pic>
      <p:pic>
        <p:nvPicPr>
          <p:cNvPr id="9" name="그래픽 8" descr="채우기 없는 웃는 얼굴">
            <a:extLst>
              <a:ext uri="{FF2B5EF4-FFF2-40B4-BE49-F238E27FC236}">
                <a16:creationId xmlns:a16="http://schemas.microsoft.com/office/drawing/2014/main" id="{E6833BF6-B97A-4801-AFA1-746B8437B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4830" y="4889378"/>
            <a:ext cx="479396" cy="479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8B3BF-1F21-4E7A-A396-A251DB86226B}"/>
              </a:ext>
            </a:extLst>
          </p:cNvPr>
          <p:cNvSpPr txBox="1"/>
          <p:nvPr/>
        </p:nvSpPr>
        <p:spPr>
          <a:xfrm>
            <a:off x="7510508" y="754601"/>
            <a:ext cx="312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줄 정보 요약 </a:t>
            </a:r>
            <a:r>
              <a:rPr lang="en-US" altLang="ko-KR" dirty="0"/>
              <a:t>(</a:t>
            </a:r>
            <a:r>
              <a:rPr lang="ko-KR" altLang="en-US" dirty="0"/>
              <a:t>누를 경우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덕성여자대학교 </a:t>
            </a:r>
            <a:r>
              <a:rPr lang="ko-KR" altLang="en-US" dirty="0" err="1"/>
              <a:t>영근터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BD5F5-254F-40C9-B050-32F1B03378F3}"/>
              </a:ext>
            </a:extLst>
          </p:cNvPr>
          <p:cNvSpPr txBox="1"/>
          <p:nvPr/>
        </p:nvSpPr>
        <p:spPr>
          <a:xfrm>
            <a:off x="7643674" y="4953740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스탬프 클릭</a:t>
            </a:r>
          </a:p>
        </p:txBody>
      </p:sp>
    </p:spTree>
    <p:extLst>
      <p:ext uri="{BB962C8B-B14F-4D97-AF65-F5344CB8AC3E}">
        <p14:creationId xmlns:p14="http://schemas.microsoft.com/office/powerpoint/2010/main" val="983150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63</Words>
  <Application>Microsoft Office PowerPoint</Application>
  <PresentationFormat>와이드스크린</PresentationFormat>
  <Paragraphs>15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유림</dc:creator>
  <cp:lastModifiedBy>황 유림</cp:lastModifiedBy>
  <cp:revision>11</cp:revision>
  <dcterms:created xsi:type="dcterms:W3CDTF">2019-08-04T11:22:44Z</dcterms:created>
  <dcterms:modified xsi:type="dcterms:W3CDTF">2019-08-05T07:47:45Z</dcterms:modified>
</cp:coreProperties>
</file>